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5"/>
  </p:notesMasterIdLst>
  <p:sldIdLst>
    <p:sldId id="257" r:id="rId6"/>
    <p:sldId id="260" r:id="rId7"/>
    <p:sldId id="261" r:id="rId8"/>
    <p:sldId id="258" r:id="rId9"/>
    <p:sldId id="259" r:id="rId10"/>
    <p:sldId id="265" r:id="rId11"/>
    <p:sldId id="263" r:id="rId12"/>
    <p:sldId id="264" r:id="rId13"/>
    <p:sldId id="262" r:id="rId14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9">
          <p15:clr>
            <a:srgbClr val="A4A3A4"/>
          </p15:clr>
        </p15:guide>
        <p15:guide id="2" pos="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55B"/>
    <a:srgbClr val="155697"/>
    <a:srgbClr val="0070C0"/>
    <a:srgbClr val="00000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5" autoAdjust="0"/>
    <p:restoredTop sz="92842" autoAdjust="0"/>
  </p:normalViewPr>
  <p:slideViewPr>
    <p:cSldViewPr snapToGrid="0" showGuides="1">
      <p:cViewPr varScale="1">
        <p:scale>
          <a:sx n="106" d="100"/>
          <a:sy n="106" d="100"/>
        </p:scale>
        <p:origin x="138" y="102"/>
      </p:cViewPr>
      <p:guideLst>
        <p:guide orient="horz" pos="274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openxmlformats.org/officeDocument/2006/relationships/customXml" Target="../customXml/item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2020-05-19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Teamet på webbyrån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Meramedia</a:t>
            </a:r>
            <a:r>
              <a:rPr lang="sv-SE" baseline="0" dirty="0" smtClean="0"/>
              <a:t> i januari 2020.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79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 smtClean="0"/>
              <a:t>I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hittar du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Ny bild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 smtClean="0"/>
              <a:t>Klicka på pilen</a:t>
            </a:r>
            <a:r>
              <a:rPr lang="sv-SE" sz="1200" i="0" u="none" kern="0" baseline="0" dirty="0" smtClean="0"/>
              <a:t> och välj den </a:t>
            </a:r>
            <a:r>
              <a:rPr lang="sv-SE" sz="1200" i="0" u="none" kern="0" baseline="0" dirty="0" err="1" smtClean="0"/>
              <a:t>sidmall</a:t>
            </a:r>
            <a:r>
              <a:rPr lang="sv-SE" sz="1200" i="0" u="none" kern="0" baseline="0" dirty="0" smtClean="0"/>
              <a:t> du behöver.</a:t>
            </a:r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 smtClea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 smtClean="0"/>
              <a:t>Markera den sida i presentationen som du </a:t>
            </a:r>
            <a:br>
              <a:rPr lang="sv-SE" sz="1200" b="0" u="none" kern="0" dirty="0" smtClean="0"/>
            </a:br>
            <a:r>
              <a:rPr lang="sv-SE" sz="1200" b="0" u="none" kern="0" dirty="0" smtClean="0"/>
              <a:t>vill byta </a:t>
            </a:r>
            <a:r>
              <a:rPr lang="sv-SE" sz="1200" b="0" u="none" kern="0" dirty="0" err="1" smtClean="0"/>
              <a:t>sidmall</a:t>
            </a:r>
            <a:r>
              <a:rPr lang="sv-SE" sz="1200" b="0" u="none" kern="0" dirty="0" smtClea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 smtClean="0"/>
              <a:t>Gå</a:t>
            </a:r>
            <a:r>
              <a:rPr lang="sv-SE" sz="1200" b="0" u="none" kern="0" baseline="0" dirty="0" smtClean="0"/>
              <a:t> upp till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och välj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Layout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 smtClean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Statusrapport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46" y="1792942"/>
            <a:ext cx="4661646" cy="2097741"/>
          </a:xfrm>
        </p:spPr>
      </p:pic>
    </p:spTree>
    <p:extLst>
      <p:ext uri="{BB962C8B-B14F-4D97-AF65-F5344CB8AC3E}">
        <p14:creationId xmlns:p14="http://schemas.microsoft.com/office/powerpoint/2010/main" val="36530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Tidplan År 1, 2019. Projektfaser</a:t>
            </a:r>
            <a:endParaRPr lang="sv-SE" dirty="0"/>
          </a:p>
        </p:txBody>
      </p:sp>
      <p:sp>
        <p:nvSpPr>
          <p:cNvPr id="16" name="Platshållare för innehåll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grpSp>
        <p:nvGrpSpPr>
          <p:cNvPr id="6" name="Grupp 5"/>
          <p:cNvGrpSpPr/>
          <p:nvPr/>
        </p:nvGrpSpPr>
        <p:grpSpPr>
          <a:xfrm>
            <a:off x="1868846" y="2219512"/>
            <a:ext cx="2544181" cy="722327"/>
            <a:chOff x="4256" y="-7549"/>
            <a:chExt cx="2544181" cy="722327"/>
          </a:xfrm>
        </p:grpSpPr>
        <p:sp>
          <p:nvSpPr>
            <p:cNvPr id="7" name="V-form 6"/>
            <p:cNvSpPr/>
            <p:nvPr/>
          </p:nvSpPr>
          <p:spPr>
            <a:xfrm>
              <a:off x="4256" y="0"/>
              <a:ext cx="2544181" cy="714778"/>
            </a:xfrm>
            <a:prstGeom prst="chevron">
              <a:avLst/>
            </a:prstGeom>
            <a:solidFill>
              <a:srgbClr val="70AD47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8" name="V-form 4"/>
            <p:cNvSpPr/>
            <p:nvPr/>
          </p:nvSpPr>
          <p:spPr>
            <a:xfrm>
              <a:off x="307554" y="-7549"/>
              <a:ext cx="1829403" cy="7147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Initiering 190128-190823</a:t>
              </a: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4134823" y="2227061"/>
            <a:ext cx="2544181" cy="714778"/>
            <a:chOff x="2298275" y="0"/>
            <a:chExt cx="2544181" cy="714778"/>
          </a:xfrm>
        </p:grpSpPr>
        <p:sp>
          <p:nvSpPr>
            <p:cNvPr id="11" name="V-form 10"/>
            <p:cNvSpPr/>
            <p:nvPr/>
          </p:nvSpPr>
          <p:spPr>
            <a:xfrm>
              <a:off x="2298275" y="0"/>
              <a:ext cx="2544181" cy="714778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V-form 6"/>
            <p:cNvSpPr/>
            <p:nvPr/>
          </p:nvSpPr>
          <p:spPr>
            <a:xfrm>
              <a:off x="2655664" y="0"/>
              <a:ext cx="1829403" cy="714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100" kern="1200" dirty="0">
                  <a:solidFill>
                    <a:schemeClr val="tx1"/>
                  </a:solidFill>
                </a:rPr>
                <a:t>Etablering 190828 </a:t>
              </a:r>
              <a:r>
                <a:rPr lang="sv-SE" sz="2100" kern="1200" dirty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06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Tidplan år 1, aktiviteter</a:t>
            </a:r>
            <a:endParaRPr lang="sv-SE" dirty="0"/>
          </a:p>
        </p:txBody>
      </p:sp>
      <p:sp>
        <p:nvSpPr>
          <p:cNvPr id="21" name="Platshållare för innehåll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8" name="V-form 17"/>
          <p:cNvSpPr/>
          <p:nvPr/>
        </p:nvSpPr>
        <p:spPr>
          <a:xfrm>
            <a:off x="1704622" y="2341468"/>
            <a:ext cx="1351495" cy="460564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sv-SE" sz="1000" dirty="0" smtClean="0"/>
              <a:t>Finansiering år  1</a:t>
            </a:r>
            <a:endParaRPr lang="sv-SE" sz="1000" dirty="0"/>
          </a:p>
        </p:txBody>
      </p:sp>
      <p:grpSp>
        <p:nvGrpSpPr>
          <p:cNvPr id="6" name="Grupp 5"/>
          <p:cNvGrpSpPr/>
          <p:nvPr/>
        </p:nvGrpSpPr>
        <p:grpSpPr>
          <a:xfrm>
            <a:off x="2960026" y="2341468"/>
            <a:ext cx="1151410" cy="460564"/>
            <a:chOff x="1037563" y="374555"/>
            <a:chExt cx="1151410" cy="460564"/>
          </a:xfrm>
        </p:grpSpPr>
        <p:sp>
          <p:nvSpPr>
            <p:cNvPr id="16" name="V-form 15"/>
            <p:cNvSpPr/>
            <p:nvPr/>
          </p:nvSpPr>
          <p:spPr>
            <a:xfrm>
              <a:off x="1037563" y="374555"/>
              <a:ext cx="1151410" cy="460564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V-form 6"/>
            <p:cNvSpPr/>
            <p:nvPr/>
          </p:nvSpPr>
          <p:spPr>
            <a:xfrm>
              <a:off x="1267845" y="374555"/>
              <a:ext cx="690846" cy="460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000" kern="1200">
                  <a:solidFill>
                    <a:schemeClr val="tx1"/>
                  </a:solidFill>
                </a:rPr>
                <a:t>Delprojekt IT startar</a:t>
              </a:r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3881155" y="2341468"/>
            <a:ext cx="1459652" cy="460564"/>
            <a:chOff x="2073830" y="374555"/>
            <a:chExt cx="1344513" cy="460564"/>
          </a:xfrm>
        </p:grpSpPr>
        <p:sp>
          <p:nvSpPr>
            <p:cNvPr id="14" name="V-form 13"/>
            <p:cNvSpPr/>
            <p:nvPr/>
          </p:nvSpPr>
          <p:spPr>
            <a:xfrm>
              <a:off x="2073830" y="374555"/>
              <a:ext cx="1344513" cy="460564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V-form 8"/>
            <p:cNvSpPr/>
            <p:nvPr/>
          </p:nvSpPr>
          <p:spPr>
            <a:xfrm>
              <a:off x="2304114" y="374555"/>
              <a:ext cx="690846" cy="460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5" tIns="12002" rIns="12002" bIns="1200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900" kern="1200" dirty="0">
                  <a:solidFill>
                    <a:schemeClr val="tx1"/>
                  </a:solidFill>
                </a:rPr>
                <a:t>Delprojekt Organisation startar</a:t>
              </a: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5110525" y="2341468"/>
            <a:ext cx="1151410" cy="460564"/>
            <a:chOff x="3091051" y="374555"/>
            <a:chExt cx="1151410" cy="460564"/>
          </a:xfrm>
        </p:grpSpPr>
        <p:sp>
          <p:nvSpPr>
            <p:cNvPr id="12" name="V-form 11"/>
            <p:cNvSpPr/>
            <p:nvPr/>
          </p:nvSpPr>
          <p:spPr>
            <a:xfrm>
              <a:off x="3091051" y="374555"/>
              <a:ext cx="1151410" cy="460564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V-form 10"/>
            <p:cNvSpPr/>
            <p:nvPr/>
          </p:nvSpPr>
          <p:spPr>
            <a:xfrm>
              <a:off x="3321333" y="374555"/>
              <a:ext cx="690846" cy="460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5" tIns="12002" rIns="12002" bIns="1200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900" kern="1200">
                  <a:solidFill>
                    <a:schemeClr val="tx1"/>
                  </a:solidFill>
                </a:rPr>
                <a:t>Kommunika-tion startar</a:t>
              </a:r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6164924" y="2341468"/>
            <a:ext cx="1151410" cy="460564"/>
            <a:chOff x="4146370" y="374555"/>
            <a:chExt cx="1151410" cy="460564"/>
          </a:xfrm>
        </p:grpSpPr>
        <p:sp>
          <p:nvSpPr>
            <p:cNvPr id="10" name="V-form 9"/>
            <p:cNvSpPr/>
            <p:nvPr/>
          </p:nvSpPr>
          <p:spPr>
            <a:xfrm>
              <a:off x="4146370" y="374555"/>
              <a:ext cx="1151410" cy="460564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V-form 12"/>
            <p:cNvSpPr/>
            <p:nvPr/>
          </p:nvSpPr>
          <p:spPr>
            <a:xfrm>
              <a:off x="4376652" y="374555"/>
              <a:ext cx="690846" cy="460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5" tIns="12002" rIns="12002" bIns="1200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900" kern="1200" dirty="0">
                  <a:solidFill>
                    <a:schemeClr val="tx1"/>
                  </a:solidFill>
                </a:rPr>
                <a:t>Delprojekt Innehåll startar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9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Delprojekt IT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Delprojektledare IT har slutat. </a:t>
            </a:r>
          </a:p>
          <a:p>
            <a:r>
              <a:rPr lang="sv-SE" dirty="0" smtClean="0"/>
              <a:t>Ersatts med en konsult från </a:t>
            </a:r>
            <a:r>
              <a:rPr lang="sv-SE" dirty="0" err="1" smtClean="0"/>
              <a:t>Meramedia</a:t>
            </a:r>
            <a:r>
              <a:rPr lang="sv-SE" dirty="0" smtClean="0"/>
              <a:t> 15 </a:t>
            </a:r>
            <a:r>
              <a:rPr lang="sv-SE" dirty="0" err="1" smtClean="0"/>
              <a:t>tim</a:t>
            </a:r>
            <a:r>
              <a:rPr lang="sv-SE" dirty="0" smtClean="0"/>
              <a:t>/vecka tom 29 maj 2020.</a:t>
            </a:r>
          </a:p>
          <a:p>
            <a:r>
              <a:rPr lang="sv-SE" dirty="0" smtClean="0"/>
              <a:t>Vi har gjort en grovplan för vilka aktiviteter som ska finnas med på webbplatsen 23 september. Tidplanen för den verkar ännu så länge hålla.</a:t>
            </a:r>
          </a:p>
          <a:p>
            <a:r>
              <a:rPr lang="sv-SE" dirty="0" smtClean="0"/>
              <a:t>Den svenska versionen. Om vi vill kan vi spegla den på andra språk.</a:t>
            </a:r>
          </a:p>
          <a:p>
            <a:r>
              <a:rPr lang="sv-SE" dirty="0" smtClean="0"/>
              <a:t>Vi har fått de första skisserna för designen.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6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Delprojekt organisation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Administratörsverktyget på Polarbibblo.se – underlag för organisationens storlek, nästan klart</a:t>
            </a:r>
          </a:p>
          <a:p>
            <a:r>
              <a:rPr lang="sv-SE" dirty="0" smtClean="0"/>
              <a:t>Tar fram en definition av roller och arbetsuppgifter för centrumet.</a:t>
            </a:r>
          </a:p>
          <a:p>
            <a:r>
              <a:rPr lang="sv-SE" dirty="0" smtClean="0"/>
              <a:t>Planering konsultativa möten.</a:t>
            </a:r>
          </a:p>
          <a:p>
            <a:r>
              <a:rPr lang="sv-SE" dirty="0" smtClean="0"/>
              <a:t>Finansieringsplan påbörjad, sammanfaller med projektets år 3</a:t>
            </a:r>
          </a:p>
          <a:p>
            <a:r>
              <a:rPr lang="sv-SE" dirty="0" smtClean="0"/>
              <a:t>Arbetet med </a:t>
            </a:r>
            <a:r>
              <a:rPr lang="sv-SE" dirty="0" err="1" smtClean="0"/>
              <a:t>Meramedia</a:t>
            </a:r>
            <a:r>
              <a:rPr lang="sv-SE" dirty="0"/>
              <a:t> </a:t>
            </a:r>
            <a:r>
              <a:rPr lang="sv-SE" dirty="0" smtClean="0"/>
              <a:t>– </a:t>
            </a:r>
            <a:r>
              <a:rPr lang="sv-SE" dirty="0" err="1" smtClean="0"/>
              <a:t>uppskalning</a:t>
            </a:r>
            <a:r>
              <a:rPr lang="sv-SE" dirty="0" smtClean="0"/>
              <a:t> av relationen verksamhet och IT.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76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9" b="73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837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Delprojekt Innehåll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Delprojektledare anställd från 20 november 2019 - 20 november 2020.</a:t>
            </a:r>
          </a:p>
          <a:p>
            <a:r>
              <a:rPr lang="sv-SE" dirty="0" smtClean="0"/>
              <a:t>Innehållet för den svenska delen – grovplan</a:t>
            </a:r>
          </a:p>
          <a:p>
            <a:r>
              <a:rPr lang="sv-SE" dirty="0" smtClean="0"/>
              <a:t>Utforskande av metoder för att fånga upp användarnas behov – målgruppen barn</a:t>
            </a:r>
          </a:p>
          <a:p>
            <a:r>
              <a:rPr lang="sv-SE" dirty="0" smtClean="0"/>
              <a:t>Arbete för att fånga upp användarnas behov – målgruppen modersmålslärare</a:t>
            </a:r>
          </a:p>
          <a:p>
            <a:r>
              <a:rPr lang="sv-SE" dirty="0" smtClean="0"/>
              <a:t>Planering utredning målgruppen skola</a:t>
            </a:r>
          </a:p>
        </p:txBody>
      </p:sp>
    </p:spTree>
    <p:extLst>
      <p:ext uri="{BB962C8B-B14F-4D97-AF65-F5344CB8AC3E}">
        <p14:creationId xmlns:p14="http://schemas.microsoft.com/office/powerpoint/2010/main" val="32281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Avstämningsrapporter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Skriftliga avstämningsrapporter från de olika delprojektet, 2 ggr/år.</a:t>
            </a:r>
          </a:p>
          <a:p>
            <a:pPr marL="0" indent="0">
              <a:buNone/>
            </a:pPr>
            <a:r>
              <a:rPr lang="sv-SE" dirty="0" smtClean="0"/>
              <a:t>Fokus på aktiviteter i projektet.</a:t>
            </a:r>
          </a:p>
          <a:p>
            <a:pPr marL="0" indent="0">
              <a:buNone/>
            </a:pPr>
            <a:r>
              <a:rPr lang="sv-SE" dirty="0" smtClean="0"/>
              <a:t>Första rapporten skickas ut före påsk.</a:t>
            </a:r>
          </a:p>
          <a:p>
            <a:pPr marL="0" indent="0">
              <a:buNone/>
            </a:pPr>
            <a:r>
              <a:rPr lang="sv-SE" dirty="0" smtClean="0"/>
              <a:t>Muntlig statusrapportering på styrgruppsmötena.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764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3" y="451754"/>
            <a:ext cx="6916737" cy="3816130"/>
          </a:xfrm>
        </p:spPr>
      </p:pic>
    </p:spTree>
    <p:extLst>
      <p:ext uri="{BB962C8B-B14F-4D97-AF65-F5344CB8AC3E}">
        <p14:creationId xmlns:p14="http://schemas.microsoft.com/office/powerpoint/2010/main" val="13834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Diarienummer xmlns="http://schemas.microsoft.com/sharepoint/v3" xsi:nil="true"/>
    <VersionComment xmlns="http://schemas.microsoft.com/sharepoint/v3" xsi:nil="true"/>
    <NLLModifiedBy xmlns="http://schemas.microsoft.com/sharepoint/v3">Regine Nordström</NLLModifiedBy>
    <NLLDocumentIDValue xmlns="http://schemas.microsoft.com/sharepoint/v3">PITMT205-1424847462-376</NLLDocumentIDValue>
    <NLLInformationclass xmlns="http://schemas.microsoft.com/sharepoint/v3">Publik</NLLInformationclass>
    <AnsvarigQuickpart xmlns="http://schemas.microsoft.com/sharepoint/v3">Regine Nordström</AnsvarigQuickpart>
    <NLLPublished xmlns="http://schemas.microsoft.com/sharepoint/v3" xsi:nil="true"/>
    <NLLStakeholder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Regionbibliotek Norrbotten</TermName>
          <TermId xmlns="http://schemas.microsoft.com/office/infopath/2007/PartnerControls">24073eab-1140-485e-aa7b-ac33233302dd</TermId>
        </TermInfo>
      </Terms>
    </NLLStakeholderTaxHTField0>
    <NLLInformationCollectionTaxHTField0 xmlns="http://schemas.microsoft.com/sharepoint/v3">
      <Terms xmlns="http://schemas.microsoft.com/office/infopath/2007/PartnerControls"/>
    </NLLInformationCollectionTaxHTField0>
    <NLLThinningTime xmlns="http://schemas.microsoft.com/sharepoint/v3" xsi:nil="true"/>
    <NLLPublishDateQuickpart xmlns="http://schemas.microsoft.com/sharepoint/v3">2020-05-19</NLLPublishDateQuickpart>
    <NLLPublishingstatus xmlns="http://schemas.microsoft.com/sharepoint/v3">Publicerad</NLLPublishingstatus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Utredning av Polarbibblo.se</TermName>
          <TermId xmlns="http://schemas.microsoft.com/office/infopath/2007/PartnerControls">87c608d5-dc3c-4ad2-bfb2-86f59404d2ff</TermId>
        </TermInfo>
      </Terms>
    </NLLProducerPlaceTaxHTField0>
    <NLLEstablishedByQuickpart xmlns="http://schemas.microsoft.com/sharepoint/v3">Regine Nordström</NLLEstablishedByQuickpart>
    <NLLPublishDate xmlns="http://schemas.microsoft.com/sharepoint/v3">2020-05-18T22:00:00+00:00</NLLPublishDate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Minnesanteckning</TermName>
          <TermId xmlns="http://schemas.microsoft.com/office/infopath/2007/PartnerControls">408eba2e-2b23-41c8-a11d-87d10e7616d4</TermId>
        </TermInfo>
      </Terms>
    </NLLDocumentTypeTaxHTField0>
    <prdProcessTaxHTField0 xmlns="http://schemas.microsoft.com/sharepoint/v3">
      <Terms xmlns="http://schemas.microsoft.com/office/infopath/2007/PartnerControls"/>
    </prdProcessTaxHTField0>
    <NLLVersion xmlns="http://schemas.microsoft.com/sharepoint/v3">1.0</NLLVersion>
    <NLLEstablishedBy xmlns="http://schemas.microsoft.com/sharepoint/v3">
      <UserInfo>
        <DisplayName>Regine Nordström</DisplayName>
        <AccountId>63</AccountId>
        <AccountType/>
      </UserInfo>
    </NLLEstablishedBy>
    <NLLLockWorkflows xmlns="http://schemas.microsoft.com/sharepoint/v3">false</NLLLockWorkflows>
    <NLLMeeting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Styrgruppsmöte</TermName>
          <TermId xmlns="http://schemas.microsoft.com/office/infopath/2007/PartnerControls">ce675efa-a5fa-4123-be9d-0038de05e12b</TermId>
        </TermInfo>
      </Terms>
    </NLLMeetingTypeTaxHTField0>
    <NLLMeetingDate xmlns="http://schemas.microsoft.com/sharepoint/v3">2020-02-23T23:00:00+00:00</NLLMeetingDate>
    <TaxKeywordTaxHTField xmlns="bfe5ee2f-6261-4ef7-9094-605fbf1c60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centrum</TermName>
          <TermId xmlns="http://schemas.microsoft.com/office/infopath/2007/PartnerControls">2e83b57f-e952-4b61-b726-9ebe42455d78</TermId>
        </TermInfo>
        <TermInfo xmlns="http://schemas.microsoft.com/office/infopath/2007/PartnerControls">
          <TermName xmlns="http://schemas.microsoft.com/office/infopath/2007/PartnerControls">projekt</TermName>
          <TermId xmlns="http://schemas.microsoft.com/office/infopath/2007/PartnerControls">690cd430-95b9-4a3c-bf0f-f4f3aa3c763a</TermId>
        </TermInfo>
        <TermInfo xmlns="http://schemas.microsoft.com/office/infopath/2007/PartnerControls">
          <TermName xmlns="http://schemas.microsoft.com/office/infopath/2007/PartnerControls">Styrgrupp</TermName>
          <TermId xmlns="http://schemas.microsoft.com/office/infopath/2007/PartnerControls">def03c7a-4fe7-4607-be6e-f6740664d295</TermId>
        </TermInfo>
        <TermInfo xmlns="http://schemas.microsoft.com/office/infopath/2007/PartnerControls">
          <TermName xmlns="http://schemas.microsoft.com/office/infopath/2007/PartnerControls">Polarbibblo</TermName>
          <TermId xmlns="http://schemas.microsoft.com/office/infopath/2007/PartnerControls">4fb02f2b-471b-4aec-ade9-075a5efdeb35</TermId>
        </TermInfo>
      </Terms>
    </TaxKeywordTaxHTField>
    <_dlc_DocId xmlns="bfe5ee2f-6261-4ef7-9094-605fbf1c60c0">PITMT205-1424847462-376</_dlc_DocId>
    <_dlc_DocIdUrl xmlns="bfe5ee2f-6261-4ef7-9094-605fbf1c60c0">
      <Url>http://spportal.extvis.local/process/projekt/_layouts/15/DocIdRedir.aspx?ID=PITMT205-1424847462-376</Url>
      <Description>PITMT205-1424847462-376</Description>
    </_dlc_DocIdUrl>
    <_dlc_DocIdPersistId xmlns="bfe5ee2f-6261-4ef7-9094-605fbf1c60c0">true</_dlc_DocIdPersistId>
    <_dlc_ExpireDateSaved xmlns="http://schemas.microsoft.com/sharepoint/v3" xsi:nil="true"/>
    <_dlc_ExpireDate xmlns="http://schemas.microsoft.com/sharepoint/v3" xsi:nil="true"/>
    <VISResponsible xmlns="af834ee9-b00b-4978-96cf-ee7e39717281">
      <UserInfo>
        <DisplayName>Regine Nordström</DisplayName>
        <AccountId>63</AccountId>
        <AccountType/>
      </UserInfo>
    </VISResponsible>
    <VIS_DocumentId xmlns="af834ee9-b00b-4978-96cf-ee7e39717281">
      <Url>https://samarbeta.nll.se/projekt/utredningavpolarbibblose/_layouts/15/DocIdRedir.aspx?ID=PITMT205-1424847462-376</Url>
      <Description>PITMT205-1424847462-376</Description>
    </VIS_DocumentId>
    <DocumentStatus xmlns="af834ee9-b00b-4978-96cf-ee7e39717281">
      <Url>https://samarbeta.nll.se/projekt/utredningavpolarbibblose/_layouts/15/wrkstat.aspx?List=73f53190-ed45-4948-a3ec-1e903501d1d9&amp;WorkflowInstanceName=61c7d68b-7d61-4e6a-8fc2-002e5e32d263</Url>
      <Description>Publicerad</Description>
    </DocumentStatus>
    <_dlc_Exempt xmlns="http://schemas.microsoft.com/sharepoint/v3">false</_dlc_Exempt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allelse" ma:contentTypeID="0x010100D7963E0E5B7A40E5AEA07389401D709F0045878216D3F54EE2826859E7F8F5B4BC02020061EA676889B57C4FA57581F5FFCF0AFB" ma:contentTypeVersion="29" ma:contentTypeDescription="Kallelse" ma:contentTypeScope="" ma:versionID="090bbddce0ba489ef808a5b64b97f19a">
  <xsd:schema xmlns:xsd="http://www.w3.org/2001/XMLSchema" xmlns:xs="http://www.w3.org/2001/XMLSchema" xmlns:p="http://schemas.microsoft.com/office/2006/metadata/properties" xmlns:ns1="http://schemas.microsoft.com/sharepoint/v3" xmlns:ns2="bfe5ee2f-6261-4ef7-9094-605fbf1c60c0" xmlns:ns3="af834ee9-b00b-4978-96cf-ee7e39717281" targetNamespace="http://schemas.microsoft.com/office/2006/metadata/properties" ma:root="true" ma:fieldsID="5c2fb2f54c082d0b470ff8187cd19f72" ns1:_="" ns2:_="" ns3:_="">
    <xsd:import namespace="http://schemas.microsoft.com/sharepoint/v3"/>
    <xsd:import namespace="bfe5ee2f-6261-4ef7-9094-605fbf1c60c0"/>
    <xsd:import namespace="af834ee9-b00b-4978-96cf-ee7e397172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NLLMeetingTypeTaxHTField0" minOccurs="0"/>
                <xsd:element ref="ns1:NLLMeetingDate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MeetingTypeTaxHTField0" ma:index="25" nillable="true" ma:taxonomy="true" ma:internalName="NLLMeetingTypeTaxHTField0" ma:taxonomyFieldName="NLLMeetingType" ma:displayName="Mötestyp" ma:fieldId="{d1bc31a6-b655-4913-a964-4b566e6d575c}" ma:sspId="39d54842-4abd-4019-b0bf-19e71d696155" ma:termSetId="6393349d-d820-475e-8210-0aa68d88a29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MeetingDate" ma:index="26" nillable="true" ma:displayName="Mötesdatum" ma:format="DateOnly" ma:internalName="NLLMeetingDate">
      <xsd:simpleType>
        <xsd:restriction base="dms:DateTime"/>
      </xsd:simpleType>
    </xsd:element>
    <xsd:element name="_dlc_Exempt" ma:index="27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8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9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30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31" nillable="true" ma:displayName="Version" ma:internalName="NLLVersion" ma:readOnly="false">
      <xsd:simpleType>
        <xsd:restriction base="dms:Text"/>
      </xsd:simpleType>
    </xsd:element>
    <xsd:element name="NLLModifiedBy" ma:index="32" nillable="true" ma:displayName="Upprättad av" ma:hidden="true" ma:internalName="NLLModifiedBy">
      <xsd:simpleType>
        <xsd:restriction base="dms:Text"/>
      </xsd:simpleType>
    </xsd:element>
    <xsd:element name="NLLDocumentIDValue" ma:index="33" nillable="true" ma:displayName="Dokument-Id Värde" ma:hidden="true" ma:internalName="NLLDocumentIDValue">
      <xsd:simpleType>
        <xsd:restriction base="dms:Text"/>
      </xsd:simpleType>
    </xsd:element>
    <xsd:element name="NLLPublishingstatus" ma:index="34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5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7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8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40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41" ma:displayName="Upprättad av" ma:list="UserInfo" ma:internalName="NLLEstablishedBy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42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3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4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5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6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5ee2f-6261-4ef7-9094-605fbf1c60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34ee9-b00b-4978-96cf-ee7e39717281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Redovisande</p:Name>
  <p:Description/>
  <p:Statement/>
  <p:PolicyItems>
    <p:PolicyItem featureId="Microsoft.Office.RecordsManagement.PolicyFeatures.Expiration" staticId="0x010100D7963E0E5B7A40E5AEA07389401D709F0045878216D3F54EE2826859E7F8F5B4BC|-297041635" UniqueId="d61c8da9-d9d0-489d-9f44-067897a14229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f1997167-f199-4753-9563-ba1b068f6462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EEB631-19F9-4FF6-B700-AC887A251A13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9717bbc-c6ed-4687-9273-b7f5e58e983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C851BB-FEB9-46B0-949F-D91B98B66941}"/>
</file>

<file path=customXml/itemProps3.xml><?xml version="1.0" encoding="utf-8"?>
<ds:datastoreItem xmlns:ds="http://schemas.openxmlformats.org/officeDocument/2006/customXml" ds:itemID="{96AC3582-2A73-4E1A-A74D-4D394D6177DF}"/>
</file>

<file path=customXml/itemProps4.xml><?xml version="1.0" encoding="utf-8"?>
<ds:datastoreItem xmlns:ds="http://schemas.openxmlformats.org/officeDocument/2006/customXml" ds:itemID="{3DDC0F55-9D9D-4C4D-B1EC-4B663B441CB2}"/>
</file>

<file path=customXml/itemProps5.xml><?xml version="1.0" encoding="utf-8"?>
<ds:datastoreItem xmlns:ds="http://schemas.openxmlformats.org/officeDocument/2006/customXml" ds:itemID="{87B16D73-996E-4A40-B410-8E65790A753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233</Words>
  <Application>Microsoft Office PowerPoint</Application>
  <PresentationFormat>Bildspel på skärmen (16:9)</PresentationFormat>
  <Paragraphs>35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Region Norrbotten_vit</vt:lpstr>
      <vt:lpstr>Statusrapport</vt:lpstr>
      <vt:lpstr>Tidplan År 1, 2019. Projektfaser</vt:lpstr>
      <vt:lpstr>Tidplan år 1, aktiviteter</vt:lpstr>
      <vt:lpstr>Delprojekt IT</vt:lpstr>
      <vt:lpstr>Delprojekt organisation</vt:lpstr>
      <vt:lpstr>PowerPoint-presentation</vt:lpstr>
      <vt:lpstr>Delprojekt Innehåll</vt:lpstr>
      <vt:lpstr>Avstämningsrapporter 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Styrgruppsmöte 200224-200225</dc:title>
  <dc:creator>Regine Nordström</dc:creator>
  <cp:keywords>Polarbibblo; centrum; projekt; Styrgrupp</cp:keywords>
  <cp:lastModifiedBy>Regine Nordström</cp:lastModifiedBy>
  <cp:revision>7</cp:revision>
  <cp:lastPrinted>2015-10-01T11:12:07Z</cp:lastPrinted>
  <dcterms:created xsi:type="dcterms:W3CDTF">2017-03-16T14:21:56Z</dcterms:created>
  <dcterms:modified xsi:type="dcterms:W3CDTF">2020-05-19T14:45:35Z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LLProducerPlace">
    <vt:lpwstr>141;#Utredning av Polarbibblo.se|87c608d5-dc3c-4ad2-bfb2-86f59404d2ff</vt:lpwstr>
  </property>
  <property fmtid="{D5CDD505-2E9C-101B-9397-08002B2CF9AE}" pid="3" name="TaxKeyword">
    <vt:lpwstr>187;#centrum|2e83b57f-e952-4b61-b726-9ebe42455d78;#128;#projekt|690cd430-95b9-4a3c-bf0f-f4f3aa3c763a;#176;#Styrgrupp|def03c7a-4fe7-4607-be6e-f6740664d295;#140;#Polarbibblo|4fb02f2b-471b-4aec-ade9-075a5efdeb35</vt:lpwstr>
  </property>
  <property fmtid="{D5CDD505-2E9C-101B-9397-08002B2CF9AE}" pid="4" name="CareActionCodeSurgical">
    <vt:lpwstr/>
  </property>
  <property fmtid="{D5CDD505-2E9C-101B-9397-08002B2CF9AE}" pid="5" name="NLLInformationCollection">
    <vt:lpwstr/>
  </property>
  <property fmtid="{D5CDD505-2E9C-101B-9397-08002B2CF9AE}" pid="6" name="NLLStakeholder">
    <vt:lpwstr>137;#Regionbibliotek Norrbotten|24073eab-1140-485e-aa7b-ac33233302dd</vt:lpwstr>
  </property>
  <property fmtid="{D5CDD505-2E9C-101B-9397-08002B2CF9AE}" pid="7" name="PsychiatricCodeTaxHTField0">
    <vt:lpwstr/>
  </property>
  <property fmtid="{D5CDD505-2E9C-101B-9397-08002B2CF9AE}" pid="8" name="TLVCodeDiagnosisTaxHTField0">
    <vt:lpwstr/>
  </property>
  <property fmtid="{D5CDD505-2E9C-101B-9397-08002B2CF9AE}" pid="9" name="ContentTypeId">
    <vt:lpwstr>0x010100D7963E0E5B7A40E5AEA07389401D709F0045878216D3F54EE2826859E7F8F5B4BC02020061EA676889B57C4FA57581F5FFCF0AFB</vt:lpwstr>
  </property>
  <property fmtid="{D5CDD505-2E9C-101B-9397-08002B2CF9AE}" pid="10" name="SpecialtyTaxHTField0">
    <vt:lpwstr/>
  </property>
  <property fmtid="{D5CDD505-2E9C-101B-9397-08002B2CF9AE}" pid="11" name="NLLMeetingType">
    <vt:lpwstr>20;#Styrgruppsmöte|ce675efa-a5fa-4123-be9d-0038de05e12b</vt:lpwstr>
  </property>
  <property fmtid="{D5CDD505-2E9C-101B-9397-08002B2CF9AE}" pid="12" name="CareActionCodeNonSurgical">
    <vt:lpwstr/>
  </property>
  <property fmtid="{D5CDD505-2E9C-101B-9397-08002B2CF9AE}" pid="13" name="CompulsoryActionTaxHTField0">
    <vt:lpwstr/>
  </property>
  <property fmtid="{D5CDD505-2E9C-101B-9397-08002B2CF9AE}" pid="14" name="NLLMtptCode">
    <vt:lpwstr/>
  </property>
  <property fmtid="{D5CDD505-2E9C-101B-9397-08002B2CF9AE}" pid="15" name="Specialty">
    <vt:lpwstr/>
  </property>
  <property fmtid="{D5CDD505-2E9C-101B-9397-08002B2CF9AE}" pid="16" name="ICD10Code">
    <vt:lpwstr/>
  </property>
  <property fmtid="{D5CDD505-2E9C-101B-9397-08002B2CF9AE}" pid="17" name="AnalysisNameTaxHTField0">
    <vt:lpwstr/>
  </property>
  <property fmtid="{D5CDD505-2E9C-101B-9397-08002B2CF9AE}" pid="18" name="NLLMeetingTypeTaxHTField0">
    <vt:lpwstr/>
  </property>
  <property fmtid="{D5CDD505-2E9C-101B-9397-08002B2CF9AE}" pid="19" name="CareActionCodeSurgicalTaxHTField0">
    <vt:lpwstr/>
  </property>
  <property fmtid="{D5CDD505-2E9C-101B-9397-08002B2CF9AE}" pid="20" name="PharmaceuticalCodeTaxHTField0">
    <vt:lpwstr/>
  </property>
  <property fmtid="{D5CDD505-2E9C-101B-9397-08002B2CF9AE}" pid="21" name="NLLDecisionLevelManagedTaxHTField0">
    <vt:lpwstr/>
  </property>
  <property fmtid="{D5CDD505-2E9C-101B-9397-08002B2CF9AE}" pid="22" name="NLLDecisionLevelManaged">
    <vt:lpwstr/>
  </property>
  <property fmtid="{D5CDD505-2E9C-101B-9397-08002B2CF9AE}" pid="23" name="ICD10CodeTaxHTField0">
    <vt:lpwstr/>
  </property>
  <property fmtid="{D5CDD505-2E9C-101B-9397-08002B2CF9AE}" pid="24" name="CompulsoryAction">
    <vt:lpwstr/>
  </property>
  <property fmtid="{D5CDD505-2E9C-101B-9397-08002B2CF9AE}" pid="25" name="RadiologicalCode">
    <vt:lpwstr/>
  </property>
  <property fmtid="{D5CDD505-2E9C-101B-9397-08002B2CF9AE}" pid="26" name="TLVCodeAction">
    <vt:lpwstr/>
  </property>
  <property fmtid="{D5CDD505-2E9C-101B-9397-08002B2CF9AE}" pid="27" name="prdProcess">
    <vt:lpwstr/>
  </property>
  <property fmtid="{D5CDD505-2E9C-101B-9397-08002B2CF9AE}" pid="28" name="References">
    <vt:lpwstr/>
  </property>
  <property fmtid="{D5CDD505-2E9C-101B-9397-08002B2CF9AE}" pid="29" name="TLVCodeDiagnosis">
    <vt:lpwstr/>
  </property>
  <property fmtid="{D5CDD505-2E9C-101B-9397-08002B2CF9AE}" pid="30" name="PharmaceuticalCode">
    <vt:lpwstr/>
  </property>
  <property fmtid="{D5CDD505-2E9C-101B-9397-08002B2CF9AE}" pid="31" name="ReferencesTaxHTField0">
    <vt:lpwstr/>
  </property>
  <property fmtid="{D5CDD505-2E9C-101B-9397-08002B2CF9AE}" pid="32" name="TLVCodeActionTaxHTField0">
    <vt:lpwstr/>
  </property>
  <property fmtid="{D5CDD505-2E9C-101B-9397-08002B2CF9AE}" pid="33" name="NLLProjectTypeTaxHTField0">
    <vt:lpwstr/>
  </property>
  <property fmtid="{D5CDD505-2E9C-101B-9397-08002B2CF9AE}" pid="34" name="PsychiatricCode">
    <vt:lpwstr/>
  </property>
  <property fmtid="{D5CDD505-2E9C-101B-9397-08002B2CF9AE}" pid="35" name="RadiologicalCodeTaxHTField0">
    <vt:lpwstr/>
  </property>
  <property fmtid="{D5CDD505-2E9C-101B-9397-08002B2CF9AE}" pid="36" name="NLLDocumentType">
    <vt:lpwstr>87;#Minnesanteckning|408eba2e-2b23-41c8-a11d-87d10e7616d4</vt:lpwstr>
  </property>
  <property fmtid="{D5CDD505-2E9C-101B-9397-08002B2CF9AE}" pid="37" name="NLLProjectType">
    <vt:lpwstr/>
  </property>
  <property fmtid="{D5CDD505-2E9C-101B-9397-08002B2CF9AE}" pid="38" name="AnalysisName">
    <vt:lpwstr/>
  </property>
  <property fmtid="{D5CDD505-2E9C-101B-9397-08002B2CF9AE}" pid="39" name="NLLMtptCodeTaxHTField0">
    <vt:lpwstr/>
  </property>
  <property fmtid="{D5CDD505-2E9C-101B-9397-08002B2CF9AE}" pid="40" name="CareActionCodeNonSurgicalTaxHTField0">
    <vt:lpwstr/>
  </property>
  <property fmtid="{D5CDD505-2E9C-101B-9397-08002B2CF9AE}" pid="41" name="NLLApprovedByQuickPart">
    <vt:lpwstr/>
  </property>
  <property fmtid="{D5CDD505-2E9C-101B-9397-08002B2CF9AE}" pid="42" name="NLLProjectDescription">
    <vt:lpwstr/>
  </property>
  <property fmtid="{D5CDD505-2E9C-101B-9397-08002B2CF9AE}" pid="43" name="NPUCode">
    <vt:lpwstr/>
  </property>
  <property fmtid="{D5CDD505-2E9C-101B-9397-08002B2CF9AE}" pid="44" name="NLLClosureDate">
    <vt:lpwstr/>
  </property>
  <property fmtid="{D5CDD505-2E9C-101B-9397-08002B2CF9AE}" pid="45" name="NLLProducerplaceID">
    <vt:lpwstr/>
  </property>
  <property fmtid="{D5CDD505-2E9C-101B-9397-08002B2CF9AE}" pid="46" name="NLLPublishedTemplate">
    <vt:lpwstr/>
  </property>
  <property fmtid="{D5CDD505-2E9C-101B-9397-08002B2CF9AE}" pid="47" name="NLLWFComment">
    <vt:lpwstr/>
  </property>
  <property fmtid="{D5CDD505-2E9C-101B-9397-08002B2CF9AE}" pid="48" name="NLLPTCName">
    <vt:lpwstr/>
  </property>
  <property fmtid="{D5CDD505-2E9C-101B-9397-08002B2CF9AE}" pid="49" name="NLLProjectName">
    <vt:lpwstr/>
  </property>
  <property fmtid="{D5CDD505-2E9C-101B-9397-08002B2CF9AE}" pid="50" name="TaxCatchAll">
    <vt:lpwstr>128;#projekt;#176;#Styrgrupp;#141;#Utredning av Polarbibblo.se|87c608d5-dc3c-4ad2-bfb2-86f59404d2ff;#140;#Polarbibblo;#20;#Styrgruppsmöte|ce675efa-a5fa-4123-be9d-0038de05e12b;#87;#Minnesanteckning|408eba2e-2b23-41c8-a11d-87d10e7616d4;#137;#Regionbibliotek Norrbotten|24073eab-1140-485e-aa7b-ac33233302dd;#187;#centrum</vt:lpwstr>
  </property>
  <property fmtid="{D5CDD505-2E9C-101B-9397-08002B2CF9AE}" pid="51" name="NLLProjectUrl">
    <vt:lpwstr/>
  </property>
  <property fmtid="{D5CDD505-2E9C-101B-9397-08002B2CF9AE}" pid="52" name="NLLProjectStatus">
    <vt:lpwstr/>
  </property>
  <property fmtid="{D5CDD505-2E9C-101B-9397-08002B2CF9AE}" pid="53" name="NLLSteeringGroup">
    <vt:lpwstr/>
  </property>
  <property fmtid="{D5CDD505-2E9C-101B-9397-08002B2CF9AE}" pid="54" name="NLLTemplateStatus">
    <vt:lpwstr/>
  </property>
  <property fmtid="{D5CDD505-2E9C-101B-9397-08002B2CF9AE}" pid="55" name="NLLProjectLeader">
    <vt:lpwstr/>
  </property>
  <property fmtid="{D5CDD505-2E9C-101B-9397-08002B2CF9AE}" pid="57" name="NLLDefaultTemplate">
    <vt:lpwstr/>
  </property>
  <property fmtid="{D5CDD505-2E9C-101B-9397-08002B2CF9AE}" pid="58" name="NLLProjectVisitor">
    <vt:lpwstr/>
  </property>
  <property fmtid="{D5CDD505-2E9C-101B-9397-08002B2CF9AE}" pid="59" name="NLLApprovedBy">
    <vt:lpwstr/>
  </property>
  <property fmtid="{D5CDD505-2E9C-101B-9397-08002B2CF9AE}" pid="60" name="NLLProjectOwner">
    <vt:lpwstr/>
  </property>
  <property fmtid="{D5CDD505-2E9C-101B-9397-08002B2CF9AE}" pid="61" name="NPUCodeTaxHTField0">
    <vt:lpwstr/>
  </property>
  <property fmtid="{D5CDD505-2E9C-101B-9397-08002B2CF9AE}" pid="62" name="NLLTemplateFolderDescription">
    <vt:lpwstr/>
  </property>
  <property fmtid="{D5CDD505-2E9C-101B-9397-08002B2CF9AE}" pid="63" name="NLLProjectOrderStatus">
    <vt:lpwstr/>
  </property>
  <property fmtid="{D5CDD505-2E9C-101B-9397-08002B2CF9AE}" pid="64" name="NLLReferenceGroup">
    <vt:lpwstr/>
  </property>
  <property fmtid="{D5CDD505-2E9C-101B-9397-08002B2CF9AE}" pid="65" name="NLLInitiationDate">
    <vt:lpwstr/>
  </property>
  <property fmtid="{D5CDD505-2E9C-101B-9397-08002B2CF9AE}" pid="67" name="NLLProjectNr">
    <vt:lpwstr/>
  </property>
  <property fmtid="{D5CDD505-2E9C-101B-9397-08002B2CF9AE}" pid="68" name="NLLWindingUpDate">
    <vt:lpwstr/>
  </property>
  <property fmtid="{D5CDD505-2E9C-101B-9397-08002B2CF9AE}" pid="69" name="NLLPTCProcessTeam">
    <vt:lpwstr/>
  </property>
  <property fmtid="{D5CDD505-2E9C-101B-9397-08002B2CF9AE}" pid="70" name="NLLImplementationDate">
    <vt:lpwstr/>
  </property>
  <property fmtid="{D5CDD505-2E9C-101B-9397-08002B2CF9AE}" pid="71" name="NLLLatestProjectTrackingDate">
    <vt:lpwstr/>
  </property>
  <property fmtid="{D5CDD505-2E9C-101B-9397-08002B2CF9AE}" pid="72" name="NLLProjectTypeText">
    <vt:lpwstr/>
  </property>
  <property fmtid="{D5CDD505-2E9C-101B-9397-08002B2CF9AE}" pid="73" name="NLLEstablishingDate">
    <vt:lpwstr/>
  </property>
  <property fmtid="{D5CDD505-2E9C-101B-9397-08002B2CF9AE}" pid="74" name="NLLProjectMember">
    <vt:lpwstr/>
  </property>
  <property fmtid="{D5CDD505-2E9C-101B-9397-08002B2CF9AE}" pid="75" name="NLLProcessTeamLookup">
    <vt:lpwstr/>
  </property>
  <property fmtid="{D5CDD505-2E9C-101B-9397-08002B2CF9AE}" pid="76" name="_dlc_DocIdItemGuid">
    <vt:lpwstr>e1b3bd75-11ef-494e-9a09-53ef327a0d0c</vt:lpwstr>
  </property>
  <property fmtid="{D5CDD505-2E9C-101B-9397-08002B2CF9AE}" pid="78" name="_dlc_policyId">
    <vt:lpwstr>0x010100D7963E0E5B7A40E5AEA07389401D709F0045878216D3F54EE2826859E7F8F5B4BC|-297041635</vt:lpwstr>
  </property>
  <property fmtid="{D5CDD505-2E9C-101B-9397-08002B2CF9AE}" pid="79" name="ItemRetentionFormula">
    <vt:lpwstr>&lt;formula id="Microsoft.Office.RecordsManagement.PolicyFeatures.Expiration.Formula.BuiltIn"&gt;&lt;number&gt;0&lt;/number&gt;&lt;property&gt;NLLThinningTime&lt;/property&gt;&lt;propertyid&gt;2793489f-7251-475b-a975-480031914936&lt;/propertyid&gt;&lt;period&gt;months&lt;/period&gt;&lt;/formula&gt;</vt:lpwstr>
  </property>
  <property fmtid="{D5CDD505-2E9C-101B-9397-08002B2CF9AE}" pid="81" name="Order">
    <vt:r8>57800</vt:r8>
  </property>
  <property fmtid="{D5CDD505-2E9C-101B-9397-08002B2CF9AE}" pid="82" name="xd_ProgID">
    <vt:lpwstr/>
  </property>
  <property fmtid="{D5CDD505-2E9C-101B-9397-08002B2CF9AE}" pid="83" name="_SourceUrl">
    <vt:lpwstr/>
  </property>
  <property fmtid="{D5CDD505-2E9C-101B-9397-08002B2CF9AE}" pid="84" name="_SharedFileIndex">
    <vt:lpwstr/>
  </property>
  <property fmtid="{D5CDD505-2E9C-101B-9397-08002B2CF9AE}" pid="85" name="TemplateUrl">
    <vt:lpwstr/>
  </property>
  <property fmtid="{D5CDD505-2E9C-101B-9397-08002B2CF9AE}" pid="86" name="NLLDecisionLevelGoverning">
    <vt:lpwstr/>
  </property>
  <property fmtid="{D5CDD505-2E9C-101B-9397-08002B2CF9AE}" pid="87" name="NLLFactOwner">
    <vt:lpwstr/>
  </property>
  <property fmtid="{D5CDD505-2E9C-101B-9397-08002B2CF9AE}" pid="88" name="NLLFactOwnerText">
    <vt:lpwstr/>
  </property>
  <property fmtid="{D5CDD505-2E9C-101B-9397-08002B2CF9AE}" pid="89" name="xd_Signature">
    <vt:bool>false</vt:bool>
  </property>
  <property fmtid="{D5CDD505-2E9C-101B-9397-08002B2CF9AE}" pid="90" name="NLLDecisionLevel">
    <vt:lpwstr/>
  </property>
  <property fmtid="{D5CDD505-2E9C-101B-9397-08002B2CF9AE}" pid="91" name="NLLPTCProcessLeader">
    <vt:lpwstr/>
  </property>
  <property fmtid="{D5CDD505-2E9C-101B-9397-08002B2CF9AE}" pid="93" name="NLLPTCVISEditor">
    <vt:lpwstr/>
  </property>
</Properties>
</file>